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7" r:id="rId4"/>
    <p:sldId id="263" r:id="rId5"/>
    <p:sldId id="264" r:id="rId6"/>
    <p:sldId id="258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en-US"/>
              <a:t>Chiba Campaign </a:t>
            </a:r>
            <a:r>
              <a:rPr lang="en-US" altLang="zh-CN">
                <a:sym typeface="+mn-ea"/>
              </a:rPr>
              <a:t>2019</a:t>
            </a:r>
            <a:br>
              <a:rPr lang="en-US" altLang="zh-CN">
                <a:sym typeface="+mn-ea"/>
              </a:rPr>
            </a:br>
            <a:r>
              <a:rPr lang="en-US" altLang="zh-CN">
                <a:sym typeface="+mn-ea"/>
              </a:rPr>
              <a:t>11.19 Report</a:t>
            </a:r>
            <a:endParaRPr lang="en-US" altLang="zh-CN"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                                                                                          </a:t>
            </a:r>
            <a:r>
              <a:rPr lang="en-US" altLang="zh-CN"/>
              <a:t>DAIYAJIE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84200" y="463550"/>
            <a:ext cx="2925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GCOM-C</a:t>
            </a:r>
            <a:endParaRPr lang="en-US" altLang="zh-CN" sz="3200"/>
          </a:p>
        </p:txBody>
      </p:sp>
      <p:pic>
        <p:nvPicPr>
          <p:cNvPr id="2" name="图片 1" descr="gcomcaodp_20191119_Japan_0.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54655" y="1765300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84200" y="463550"/>
            <a:ext cx="2925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MODIS</a:t>
            </a:r>
            <a:endParaRPr lang="en-US" altLang="zh-CN" sz="3200"/>
          </a:p>
        </p:txBody>
      </p:sp>
      <p:pic>
        <p:nvPicPr>
          <p:cNvPr id="4" name="图片 3" descr="modisaod550_20191119_Japan_0.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25750" y="1743075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406400" y="412750"/>
            <a:ext cx="400621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Global solar radiation（</a:t>
            </a:r>
            <a:r>
              <a:rPr lang="en-US" altLang="zh-CN" sz="2800"/>
              <a:t>11.18</a:t>
            </a:r>
            <a:r>
              <a:rPr lang="zh-CN" altLang="en-US" sz="2800"/>
              <a:t>）</a:t>
            </a:r>
            <a:endParaRPr lang="en-US" altLang="zh-CN" sz="2800"/>
          </a:p>
        </p:txBody>
      </p:sp>
      <p:pic>
        <p:nvPicPr>
          <p:cNvPr id="4" name="图片 3" descr="11.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1130" y="1464945"/>
            <a:ext cx="6809740" cy="47542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406400" y="412750"/>
            <a:ext cx="400621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Global solar radiation（</a:t>
            </a:r>
            <a:r>
              <a:rPr lang="en-US" altLang="zh-CN" sz="2800"/>
              <a:t>11.19</a:t>
            </a:r>
            <a:r>
              <a:rPr lang="zh-CN" altLang="en-US" sz="2800"/>
              <a:t>）</a:t>
            </a:r>
            <a:endParaRPr lang="en-US" altLang="zh-CN" sz="2800"/>
          </a:p>
        </p:txBody>
      </p:sp>
      <p:pic>
        <p:nvPicPr>
          <p:cNvPr id="7" name="图片 6" descr="Graph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7810" y="1269365"/>
            <a:ext cx="6185535" cy="431863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WPS 演示</Application>
  <PresentationFormat>宽屏</PresentationFormat>
  <Paragraphs>14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Chiba Campaign 2019 11.18 Report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yajie dai</dc:creator>
  <cp:lastModifiedBy>丸子控1421904245</cp:lastModifiedBy>
  <cp:revision>3</cp:revision>
  <dcterms:created xsi:type="dcterms:W3CDTF">2019-11-18T10:19:00Z</dcterms:created>
  <dcterms:modified xsi:type="dcterms:W3CDTF">2019-11-20T03:31:21Z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2052-11.3.0.8775</vt:lpwstr>
  </property>
</Properties>
</file>